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2544" autoAdjust="0"/>
  </p:normalViewPr>
  <p:slideViewPr>
    <p:cSldViewPr>
      <p:cViewPr>
        <p:scale>
          <a:sx n="100" d="100"/>
          <a:sy n="100" d="100"/>
        </p:scale>
        <p:origin x="-408" y="-8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72E5DE-6FE7-431F-AB9C-32770B24B40C}" type="datetimeFigureOut">
              <a:rPr kumimoji="1" lang="ja-JP" altLang="en-US" smtClean="0"/>
              <a:t>17/01/11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E77DC9-36B0-46E4-B0B0-B0F4657280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43392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b="1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DC2D3-C222-4869-BF2B-18B7A62B024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81131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53E1A-B499-48D5-BB5D-58ABBFAAB31D}" type="datetimeFigureOut">
              <a:rPr kumimoji="1" lang="ja-JP" altLang="en-US" smtClean="0"/>
              <a:t>17/01/11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9B18C-2C59-48AB-B279-E4FB49B8C2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9199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53E1A-B499-48D5-BB5D-58ABBFAAB31D}" type="datetimeFigureOut">
              <a:rPr kumimoji="1" lang="ja-JP" altLang="en-US" smtClean="0"/>
              <a:t>17/01/11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9B18C-2C59-48AB-B279-E4FB49B8C2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9574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53E1A-B499-48D5-BB5D-58ABBFAAB31D}" type="datetimeFigureOut">
              <a:rPr kumimoji="1" lang="ja-JP" altLang="en-US" smtClean="0"/>
              <a:t>17/01/11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9B18C-2C59-48AB-B279-E4FB49B8C2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0525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53E1A-B499-48D5-BB5D-58ABBFAAB31D}" type="datetimeFigureOut">
              <a:rPr kumimoji="1" lang="ja-JP" altLang="en-US" smtClean="0"/>
              <a:t>17/01/11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9B18C-2C59-48AB-B279-E4FB49B8C2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2471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53E1A-B499-48D5-BB5D-58ABBFAAB31D}" type="datetimeFigureOut">
              <a:rPr kumimoji="1" lang="ja-JP" altLang="en-US" smtClean="0"/>
              <a:t>17/01/11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9B18C-2C59-48AB-B279-E4FB49B8C2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6999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53E1A-B499-48D5-BB5D-58ABBFAAB31D}" type="datetimeFigureOut">
              <a:rPr kumimoji="1" lang="ja-JP" altLang="en-US" smtClean="0"/>
              <a:t>17/01/11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9B18C-2C59-48AB-B279-E4FB49B8C2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8146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53E1A-B499-48D5-BB5D-58ABBFAAB31D}" type="datetimeFigureOut">
              <a:rPr kumimoji="1" lang="ja-JP" altLang="en-US" smtClean="0"/>
              <a:t>17/01/11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9B18C-2C59-48AB-B279-E4FB49B8C2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4152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53E1A-B499-48D5-BB5D-58ABBFAAB31D}" type="datetimeFigureOut">
              <a:rPr kumimoji="1" lang="ja-JP" altLang="en-US" smtClean="0"/>
              <a:t>17/01/11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9B18C-2C59-48AB-B279-E4FB49B8C2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2710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53E1A-B499-48D5-BB5D-58ABBFAAB31D}" type="datetimeFigureOut">
              <a:rPr kumimoji="1" lang="ja-JP" altLang="en-US" smtClean="0"/>
              <a:t>17/01/11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9B18C-2C59-48AB-B279-E4FB49B8C2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1655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53E1A-B499-48D5-BB5D-58ABBFAAB31D}" type="datetimeFigureOut">
              <a:rPr kumimoji="1" lang="ja-JP" altLang="en-US" smtClean="0"/>
              <a:t>17/01/11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9B18C-2C59-48AB-B279-E4FB49B8C2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5199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53E1A-B499-48D5-BB5D-58ABBFAAB31D}" type="datetimeFigureOut">
              <a:rPr kumimoji="1" lang="ja-JP" altLang="en-US" smtClean="0"/>
              <a:t>17/01/11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9B18C-2C59-48AB-B279-E4FB49B8C2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9819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453E1A-B499-48D5-BB5D-58ABBFAAB31D}" type="datetimeFigureOut">
              <a:rPr kumimoji="1" lang="ja-JP" altLang="en-US" smtClean="0"/>
              <a:t>17/01/11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09B18C-2C59-48AB-B279-E4FB49B8C2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5678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4" Type="http://schemas.openxmlformats.org/officeDocument/2006/relationships/image" Target="../media/image2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2656" y="15404"/>
            <a:ext cx="6172200" cy="1524000"/>
          </a:xfrm>
        </p:spPr>
        <p:txBody>
          <a:bodyPr>
            <a:normAutofit/>
          </a:bodyPr>
          <a:lstStyle/>
          <a:p>
            <a:r>
              <a:rPr lang="en-US" altLang="ja-JP" sz="2400" dirty="0"/>
              <a:t>Supplementary </a:t>
            </a:r>
            <a:r>
              <a:rPr lang="en-US" altLang="ja-JP" sz="2400" dirty="0" smtClean="0"/>
              <a:t>Fig.1</a:t>
            </a:r>
            <a:endParaRPr kumimoji="1" lang="ja-JP" altLang="en-US" sz="24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636912" y="3995936"/>
            <a:ext cx="60785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Serum</a:t>
            </a:r>
            <a:endParaRPr kumimoji="1" lang="ja-JP" alt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077072" y="3923928"/>
            <a:ext cx="115212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Cerebral cortex</a:t>
            </a:r>
            <a:endParaRPr kumimoji="1" lang="ja-JP" alt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図形グループ 3"/>
          <p:cNvGrpSpPr>
            <a:grpSpLocks noChangeAspect="1"/>
          </p:cNvGrpSpPr>
          <p:nvPr/>
        </p:nvGrpSpPr>
        <p:grpSpPr>
          <a:xfrm>
            <a:off x="1844824" y="1331640"/>
            <a:ext cx="3174350" cy="2742936"/>
            <a:chOff x="2147339" y="1432851"/>
            <a:chExt cx="2539475" cy="2194349"/>
          </a:xfrm>
        </p:grpSpPr>
        <p:pic>
          <p:nvPicPr>
            <p:cNvPr id="6" name="図 5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194"/>
            <a:stretch/>
          </p:blipFill>
          <p:spPr bwMode="auto">
            <a:xfrm>
              <a:off x="2232001" y="1800001"/>
              <a:ext cx="1064441" cy="17964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図 6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412" b="-1713"/>
            <a:stretch/>
          </p:blipFill>
          <p:spPr bwMode="auto">
            <a:xfrm>
              <a:off x="3600001" y="1800000"/>
              <a:ext cx="1059782" cy="182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テキスト ボックス 7"/>
            <p:cNvSpPr txBox="1"/>
            <p:nvPr/>
          </p:nvSpPr>
          <p:spPr>
            <a:xfrm>
              <a:off x="2147339" y="1432851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kumimoji="1" lang="ja-JP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3512171" y="1432851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kumimoji="1" lang="ja-JP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" name="正方形/長方形 2"/>
            <p:cNvSpPr/>
            <p:nvPr/>
          </p:nvSpPr>
          <p:spPr>
            <a:xfrm>
              <a:off x="2440495" y="3388885"/>
              <a:ext cx="175689" cy="19194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3806585" y="3404487"/>
              <a:ext cx="175689" cy="19194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4204800" y="1979713"/>
              <a:ext cx="33441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b="1" spc="-150" dirty="0" smtClean="0">
                  <a:cs typeface="Arial" panose="020B0604020202020204" pitchFamily="34" charset="0"/>
                </a:rPr>
                <a:t>***</a:t>
              </a:r>
              <a:endParaRPr kumimoji="1" lang="ja-JP" altLang="en-US" sz="1000" b="1" spc="-150" dirty="0">
                <a:cs typeface="Arial" panose="020B0604020202020204" pitchFamily="34" charset="0"/>
              </a:endParaRPr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4150768" y="1887379"/>
              <a:ext cx="44859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800" b="1" dirty="0" smtClean="0">
                  <a:cs typeface="Arial" panose="020B0604020202020204" pitchFamily="34" charset="0"/>
                </a:rPr>
                <a:t>###</a:t>
              </a:r>
              <a:endParaRPr kumimoji="1" lang="ja-JP" altLang="en-US" sz="800" b="1" dirty="0">
                <a:cs typeface="Arial" panose="020B0604020202020204" pitchFamily="34" charset="0"/>
              </a:endParaRPr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4352400" y="2520001"/>
              <a:ext cx="33441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b="1" spc="-150" dirty="0" smtClean="0">
                  <a:cs typeface="Arial" panose="020B0604020202020204" pitchFamily="34" charset="0"/>
                </a:rPr>
                <a:t>*</a:t>
              </a:r>
              <a:endParaRPr kumimoji="1" lang="ja-JP" altLang="en-US" sz="1000" b="1" spc="-150" dirty="0">
                <a:cs typeface="Arial" panose="020B0604020202020204" pitchFamily="34" charset="0"/>
              </a:endParaRP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2835452" y="2385130"/>
              <a:ext cx="33441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b="1" spc="-150" dirty="0" smtClean="0">
                  <a:cs typeface="Arial" panose="020B0604020202020204" pitchFamily="34" charset="0"/>
                </a:rPr>
                <a:t>***</a:t>
              </a:r>
              <a:endParaRPr kumimoji="1" lang="ja-JP" altLang="en-US" sz="1000" b="1" spc="-150" dirty="0">
                <a:cs typeface="Arial" panose="020B0604020202020204" pitchFamily="34" charset="0"/>
              </a:endParaRPr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2781418" y="2292795"/>
              <a:ext cx="44859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800" b="1" dirty="0" smtClean="0">
                  <a:cs typeface="Arial" panose="020B0604020202020204" pitchFamily="34" charset="0"/>
                </a:rPr>
                <a:t>###</a:t>
              </a:r>
              <a:endParaRPr kumimoji="1" lang="ja-JP" altLang="en-US" sz="800" b="1" dirty="0">
                <a:cs typeface="Arial" panose="020B0604020202020204" pitchFamily="34" charset="0"/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2983052" y="2925418"/>
              <a:ext cx="33441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000" b="1" spc="-150" dirty="0" smtClean="0">
                  <a:cs typeface="Arial" panose="020B0604020202020204" pitchFamily="34" charset="0"/>
                </a:rPr>
                <a:t>**</a:t>
              </a:r>
              <a:endParaRPr kumimoji="1" lang="ja-JP" altLang="en-US" sz="1000" b="1" spc="-150" dirty="0">
                <a:cs typeface="Arial" panose="020B0604020202020204" pitchFamily="34" charset="0"/>
              </a:endParaRPr>
            </a:p>
          </p:txBody>
        </p:sp>
      </p:grpSp>
      <p:sp>
        <p:nvSpPr>
          <p:cNvPr id="20" name="テキスト ボックス 19"/>
          <p:cNvSpPr txBox="1"/>
          <p:nvPr/>
        </p:nvSpPr>
        <p:spPr>
          <a:xfrm>
            <a:off x="5085184" y="1835696"/>
            <a:ext cx="48282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Veh</a:t>
            </a:r>
            <a:endParaRPr kumimoji="1" lang="en-US" altLang="ja-JP" sz="11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kumimoji="1" lang="en-US" altLang="ja-JP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SOY</a:t>
            </a:r>
          </a:p>
          <a:p>
            <a:r>
              <a:rPr kumimoji="1" lang="en-US" altLang="ja-JP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COL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4982446" y="2065293"/>
            <a:ext cx="124385" cy="120606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/>
        </p:nvSpPr>
        <p:spPr>
          <a:xfrm>
            <a:off x="4982248" y="2245197"/>
            <a:ext cx="124385" cy="120606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4981888" y="1893225"/>
            <a:ext cx="124385" cy="12060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5934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28</Words>
  <Application>Microsoft Macintosh PowerPoint</Application>
  <PresentationFormat>画面に合わせる (4:3)</PresentationFormat>
  <Paragraphs>15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Supplementary Fig.1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Fig.1</dc:title>
  <dc:creator>今井　明香</dc:creator>
  <cp:lastModifiedBy>Shigeki Furuya</cp:lastModifiedBy>
  <cp:revision>6</cp:revision>
  <cp:lastPrinted>2016-12-19T09:33:53Z</cp:lastPrinted>
  <dcterms:created xsi:type="dcterms:W3CDTF">2016-12-16T06:01:33Z</dcterms:created>
  <dcterms:modified xsi:type="dcterms:W3CDTF">2017-01-11T10:02:11Z</dcterms:modified>
</cp:coreProperties>
</file>